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A66B-C7E2-40F6-BA0C-D11BF3959E05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E968F4D-1E5C-4CE2-B720-C544F73BE5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A66B-C7E2-40F6-BA0C-D11BF3959E05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8F4D-1E5C-4CE2-B720-C544F73BE5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A66B-C7E2-40F6-BA0C-D11BF3959E05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8F4D-1E5C-4CE2-B720-C544F73BE5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A66B-C7E2-40F6-BA0C-D11BF3959E05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E968F4D-1E5C-4CE2-B720-C544F73BE5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A66B-C7E2-40F6-BA0C-D11BF3959E05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8F4D-1E5C-4CE2-B720-C544F73BE57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A66B-C7E2-40F6-BA0C-D11BF3959E05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8F4D-1E5C-4CE2-B720-C544F73BE5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A66B-C7E2-40F6-BA0C-D11BF3959E05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E968F4D-1E5C-4CE2-B720-C544F73BE57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A66B-C7E2-40F6-BA0C-D11BF3959E05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8F4D-1E5C-4CE2-B720-C544F73BE5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A66B-C7E2-40F6-BA0C-D11BF3959E05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8F4D-1E5C-4CE2-B720-C544F73BE5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A66B-C7E2-40F6-BA0C-D11BF3959E05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8F4D-1E5C-4CE2-B720-C544F73BE5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A66B-C7E2-40F6-BA0C-D11BF3959E05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8F4D-1E5C-4CE2-B720-C544F73BE57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59A66B-C7E2-40F6-BA0C-D11BF3959E05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E968F4D-1E5C-4CE2-B720-C544F73BE57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068960"/>
            <a:ext cx="7307152" cy="58004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750"/>
              </a:spcBef>
              <a:spcAft>
                <a:spcPts val="2250"/>
              </a:spcAft>
            </a:pPr>
            <a:r>
              <a:rPr lang="ru-RU" sz="1600" b="0" dirty="0">
                <a:solidFill>
                  <a:srgbClr val="333333"/>
                </a:solidFill>
                <a:effectLst/>
                <a:latin typeface="Times New Roman"/>
                <a:ea typeface="Times New Roman"/>
                <a:cs typeface="Times New Roman"/>
              </a:rPr>
              <a:t>(подготовила   Горбенко Н.А)</a:t>
            </a:r>
            <a:r>
              <a:rPr lang="ru-RU" sz="1600" b="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b="0" dirty="0">
                <a:effectLst/>
                <a:latin typeface="Calibri"/>
                <a:ea typeface="Calibri"/>
                <a:cs typeface="Times New Roman"/>
              </a:rPr>
            </a:br>
            <a:endParaRPr lang="ru-RU" sz="1600" b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908720"/>
            <a:ext cx="7632848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750"/>
              </a:spcBef>
              <a:spcAft>
                <a:spcPts val="2250"/>
              </a:spcAft>
            </a:pPr>
            <a:r>
              <a:rPr lang="ru-RU" sz="2800" kern="18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Использование музейной педагогики в формировании гражданско-патриотических чувств у детей дошкольного возраста</a:t>
            </a:r>
            <a:endParaRPr lang="ru-RU" sz="28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47625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05281"/>
            <a:ext cx="3096344" cy="205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14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s://ds02.infourok.ru/uploads/ex/0a0d/0005131c-219e3246/640/img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://900igr.net/up/datas/195489/00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://900igr.net/up/datas/252020/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5" y="3936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32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://900igr.net/up/datas/181286/00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4087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48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ds04.infourok.ru/uploads/ex/1183/0006a132-e7de4965/2/img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158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900igr.net/up/datas/180549/00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352928" cy="6408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ttp://900igr.net/up/datas/84384/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ds04.infourok.ru/uploads/ex/03d1/0012b4f8-9aa9b70e/640/img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39" y="188640"/>
            <a:ext cx="8832981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06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636096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000" b="1" dirty="0" smtClean="0">
                <a:effectLst/>
                <a:latin typeface="Times New Roman"/>
                <a:ea typeface="Times New Roman"/>
                <a:cs typeface="Times New Roman"/>
              </a:rPr>
              <a:t>Задачи  музейной   педагогики</a:t>
            </a:r>
            <a:r>
              <a:rPr lang="ru-RU" sz="1600" b="1" dirty="0" smtClean="0">
                <a:effectLst/>
                <a:latin typeface="Times New Roman"/>
                <a:ea typeface="Times New Roman"/>
                <a:cs typeface="Times New Roman"/>
              </a:rPr>
              <a:t>:</a:t>
            </a:r>
            <a:br>
              <a:rPr lang="ru-RU" sz="1600" b="1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учить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ребёнка видеть историко-культурный контекст окружающих вещей, т.е. оценивать его с точки зрения развития истории и культуры;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4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формировать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понимание взаимосвязи исторических эпох и своей причастности к иному времени, другой культуре посредством общения с памятниками истории и культуры;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4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формировать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способность к воссозданию образа соответствующей эпохи на основе общения с культурным наследием, т.е. к художественному восприятию действительности;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4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развивать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способность к эстетическому созерцанию и сопереживанию;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4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вызывать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уважение к другим культурам;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4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развивать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способность и потребность самостоятельно осваивать окружающий мир путём изучения культурного наследия разных эпох и народов.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4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66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s://fs01.infourok.ru/images/doc/10/13863/img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86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a71/00038ce0-1de3cc0c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666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80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376</TotalTime>
  <Words>20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(подготовила   Горбенко Н.А)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 музейной   педагогики: - учить ребёнка видеть историко-культурный контекст окружающих вещей, т.е. оценивать его с точки зрения развития истории и культуры; - формировать понимание взаимосвязи исторических эпох и своей причастности к иному времени, другой культуре посредством общения с памятниками истории и культуры; - формировать способность к воссозданию образа соответствующей эпохи на основе общения с культурным наследием, т.е. к художественному восприятию действительности; - развивать способность к эстетическому созерцанию и сопереживанию; -вызывать уважение к другим культурам; - развивать способность и потребность самостоятельно осваивать окружающий мир путём изучения культурного наследия разных эпох и народов.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2019-02-03T12:20:52Z</dcterms:created>
  <dcterms:modified xsi:type="dcterms:W3CDTF">2019-02-26T18:02:39Z</dcterms:modified>
</cp:coreProperties>
</file>